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F79A1-2C49-44AA-BD76-00CEE0FB4BF0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EDB7-831B-424F-9AEF-1F710BC41A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5800" y="57150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1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that make me feel…</dc:title>
  <dc:creator>jhartman2</dc:creator>
  <cp:lastModifiedBy>jhartman2</cp:lastModifiedBy>
  <cp:revision>3</cp:revision>
  <dcterms:created xsi:type="dcterms:W3CDTF">2012-11-01T19:45:00Z</dcterms:created>
  <dcterms:modified xsi:type="dcterms:W3CDTF">2012-11-01T20:02:17Z</dcterms:modified>
</cp:coreProperties>
</file>